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380" r:id="rId6"/>
    <p:sldId id="381" r:id="rId7"/>
    <p:sldId id="379" r:id="rId8"/>
  </p:sldIdLst>
  <p:sldSz cx="15552738" cy="8748713"/>
  <p:notesSz cx="7104063" cy="10234613"/>
  <p:defaultTextStyle>
    <a:defPPr>
      <a:defRPr lang="de-DE"/>
    </a:defPPr>
    <a:lvl1pPr marL="0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94350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88699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83049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77399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71748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66098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60447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554797" algn="l" defTabSz="138869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0" userDrawn="1">
          <p15:clr>
            <a:srgbClr val="A4A3A4"/>
          </p15:clr>
        </p15:guide>
        <p15:guide id="2" orient="horz" pos="1381" userDrawn="1">
          <p15:clr>
            <a:srgbClr val="A4A3A4"/>
          </p15:clr>
        </p15:guide>
        <p15:guide id="3" orient="horz" pos="2075" userDrawn="1">
          <p15:clr>
            <a:srgbClr val="A4A3A4"/>
          </p15:clr>
        </p15:guide>
        <p15:guide id="4" orient="horz" pos="5046" userDrawn="1">
          <p15:clr>
            <a:srgbClr val="A4A3A4"/>
          </p15:clr>
        </p15:guide>
        <p15:guide id="5" orient="horz" pos="5360" userDrawn="1">
          <p15:clr>
            <a:srgbClr val="A4A3A4"/>
          </p15:clr>
        </p15:guide>
        <p15:guide id="6" orient="horz" pos="2755" userDrawn="1">
          <p15:clr>
            <a:srgbClr val="A4A3A4"/>
          </p15:clr>
        </p15:guide>
        <p15:guide id="7" pos="363" userDrawn="1">
          <p15:clr>
            <a:srgbClr val="A4A3A4"/>
          </p15:clr>
        </p15:guide>
        <p15:guide id="8" pos="9434" userDrawn="1">
          <p15:clr>
            <a:srgbClr val="A4A3A4"/>
          </p15:clr>
        </p15:guide>
        <p15:guide id="9" pos="7498" userDrawn="1">
          <p15:clr>
            <a:srgbClr val="A4A3A4"/>
          </p15:clr>
        </p15:guide>
        <p15:guide id="10" pos="5080" userDrawn="1">
          <p15:clr>
            <a:srgbClr val="A4A3A4"/>
          </p15:clr>
        </p15:guide>
        <p15:guide id="11" pos="4717" userDrawn="1">
          <p15:clr>
            <a:srgbClr val="A4A3A4"/>
          </p15:clr>
        </p15:guide>
        <p15:guide id="12" pos="4899" userDrawn="1">
          <p15:clr>
            <a:srgbClr val="A4A3A4"/>
          </p15:clr>
        </p15:guide>
        <p15:guide id="13" pos="2540" userDrawn="1">
          <p15:clr>
            <a:srgbClr val="A4A3A4"/>
          </p15:clr>
        </p15:guide>
        <p15:guide id="14" pos="72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EBEBE"/>
    <a:srgbClr val="FC16D0"/>
    <a:srgbClr val="EA2828"/>
    <a:srgbClr val="FFFFFF"/>
    <a:srgbClr val="C83219"/>
    <a:srgbClr val="8383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0FE211-7826-D2DA-49CE-41504AE6E0C5}" v="3" dt="2025-08-19T10:03:28.537"/>
    <p1510:client id="{ABA66A98-E9E3-65B7-294A-22EF619169E0}" v="3" dt="2025-08-20T07:36:16.991"/>
    <p1510:client id="{B4B38B25-58CE-4CA8-C7F8-12601E98C9B3}" v="6" dt="2025-08-19T17:31:41.450"/>
    <p1510:client id="{C7344D4C-1753-81D4-59D5-C2FA2861DBF1}" v="6" dt="2025-08-20T13:48:37.466"/>
    <p1510:client id="{CB81B1BC-26B2-4424-A880-37C146A33043}" v="10" dt="2025-08-20T07:57:52.4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560"/>
        <p:guide orient="horz" pos="1381"/>
        <p:guide orient="horz" pos="2075"/>
        <p:guide orient="horz" pos="5046"/>
        <p:guide orient="horz" pos="5360"/>
        <p:guide orient="horz" pos="2755"/>
        <p:guide pos="363"/>
        <p:guide pos="9434"/>
        <p:guide pos="7498"/>
        <p:guide pos="5080"/>
        <p:guide pos="4717"/>
        <p:guide pos="4899"/>
        <p:guide pos="2540"/>
        <p:guide pos="7257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chsner Christian, Stadtraum und Natur" userId="1b90c435-c194-4249-846d-cec5937981ee" providerId="ADAL" clId="{8181609F-81E6-49D8-9CD0-DB948B192997}"/>
    <pc:docChg chg="modSld sldOrd">
      <pc:chgData name="Ochsner Christian, Stadtraum und Natur" userId="1b90c435-c194-4249-846d-cec5937981ee" providerId="ADAL" clId="{8181609F-81E6-49D8-9CD0-DB948B192997}" dt="2022-02-01T22:40:28.088" v="54"/>
      <pc:docMkLst>
        <pc:docMk/>
      </pc:docMkLst>
      <pc:sldChg chg="modSp mod">
        <pc:chgData name="Ochsner Christian, Stadtraum und Natur" userId="1b90c435-c194-4249-846d-cec5937981ee" providerId="ADAL" clId="{8181609F-81E6-49D8-9CD0-DB948B192997}" dt="2022-02-01T21:41:42.643" v="17" actId="20577"/>
        <pc:sldMkLst>
          <pc:docMk/>
          <pc:sldMk cId="1982167696" sldId="270"/>
        </pc:sldMkLst>
      </pc:sldChg>
      <pc:sldChg chg="modSp mod">
        <pc:chgData name="Ochsner Christian, Stadtraum und Natur" userId="1b90c435-c194-4249-846d-cec5937981ee" providerId="ADAL" clId="{8181609F-81E6-49D8-9CD0-DB948B192997}" dt="2022-02-01T21:41:47.572" v="26" actId="20577"/>
        <pc:sldMkLst>
          <pc:docMk/>
          <pc:sldMk cId="3104898764" sldId="271"/>
        </pc:sldMkLst>
      </pc:sldChg>
      <pc:sldChg chg="modSp mod">
        <pc:chgData name="Ochsner Christian, Stadtraum und Natur" userId="1b90c435-c194-4249-846d-cec5937981ee" providerId="ADAL" clId="{8181609F-81E6-49D8-9CD0-DB948B192997}" dt="2022-02-01T21:41:51.441" v="35" actId="20577"/>
        <pc:sldMkLst>
          <pc:docMk/>
          <pc:sldMk cId="3124355011" sldId="272"/>
        </pc:sldMkLst>
      </pc:sldChg>
      <pc:sldChg chg="modSp mod">
        <pc:chgData name="Ochsner Christian, Stadtraum und Natur" userId="1b90c435-c194-4249-846d-cec5937981ee" providerId="ADAL" clId="{8181609F-81E6-49D8-9CD0-DB948B192997}" dt="2022-02-01T21:41:55.435" v="44" actId="20577"/>
        <pc:sldMkLst>
          <pc:docMk/>
          <pc:sldMk cId="4166845552" sldId="290"/>
        </pc:sldMkLst>
      </pc:sldChg>
      <pc:sldChg chg="modSp mod ord">
        <pc:chgData name="Ochsner Christian, Stadtraum und Natur" userId="1b90c435-c194-4249-846d-cec5937981ee" providerId="ADAL" clId="{8181609F-81E6-49D8-9CD0-DB948B192997}" dt="2022-02-01T22:40:28.088" v="54"/>
        <pc:sldMkLst>
          <pc:docMk/>
          <pc:sldMk cId="1460094542" sldId="303"/>
        </pc:sldMkLst>
      </pc:sldChg>
      <pc:sldChg chg="modSp mod">
        <pc:chgData name="Ochsner Christian, Stadtraum und Natur" userId="1b90c435-c194-4249-846d-cec5937981ee" providerId="ADAL" clId="{8181609F-81E6-49D8-9CD0-DB948B192997}" dt="2022-02-01T21:41:36.071" v="8" actId="20577"/>
        <pc:sldMkLst>
          <pc:docMk/>
          <pc:sldMk cId="2173295774" sldId="311"/>
        </pc:sldMkLst>
      </pc:sldChg>
    </pc:docChg>
  </pc:docChgLst>
  <pc:docChgLst>
    <pc:chgData name="Ochsner Christian, Stadtraum und Natur" userId="S::christian.ochsner@uster.ch::1b90c435-c194-4249-846d-cec5937981ee" providerId="AD" clId="Web-{B4B38B25-58CE-4CA8-C7F8-12601E98C9B3}"/>
    <pc:docChg chg="modSld">
      <pc:chgData name="Ochsner Christian, Stadtraum und Natur" userId="S::christian.ochsner@uster.ch::1b90c435-c194-4249-846d-cec5937981ee" providerId="AD" clId="Web-{B4B38B25-58CE-4CA8-C7F8-12601E98C9B3}" dt="2025-08-19T17:31:37.200" v="3" actId="20577"/>
      <pc:docMkLst>
        <pc:docMk/>
      </pc:docMkLst>
      <pc:sldChg chg="modSp">
        <pc:chgData name="Ochsner Christian, Stadtraum und Natur" userId="S::christian.ochsner@uster.ch::1b90c435-c194-4249-846d-cec5937981ee" providerId="AD" clId="Web-{B4B38B25-58CE-4CA8-C7F8-12601E98C9B3}" dt="2025-08-19T17:31:37.200" v="3" actId="20577"/>
        <pc:sldMkLst>
          <pc:docMk/>
          <pc:sldMk cId="997807623" sldId="379"/>
        </pc:sldMkLst>
        <pc:spChg chg="mod">
          <ac:chgData name="Ochsner Christian, Stadtraum und Natur" userId="S::christian.ochsner@uster.ch::1b90c435-c194-4249-846d-cec5937981ee" providerId="AD" clId="Web-{B4B38B25-58CE-4CA8-C7F8-12601E98C9B3}" dt="2025-08-19T17:31:37.200" v="3" actId="20577"/>
          <ac:spMkLst>
            <pc:docMk/>
            <pc:sldMk cId="997807623" sldId="379"/>
            <ac:spMk id="10" creationId="{D827227F-50DD-CC15-CBFC-2B6BBF5AED6B}"/>
          </ac:spMkLst>
        </pc:spChg>
      </pc:sldChg>
    </pc:docChg>
  </pc:docChgLst>
  <pc:docChgLst>
    <pc:chgData name="Ochsner Christian, Stadtraum und Natur" userId="S::christian.ochsner@uster.ch::1b90c435-c194-4249-846d-cec5937981ee" providerId="AD" clId="Web-{ABA66A98-E9E3-65B7-294A-22EF619169E0}"/>
    <pc:docChg chg="modSld">
      <pc:chgData name="Ochsner Christian, Stadtraum und Natur" userId="S::christian.ochsner@uster.ch::1b90c435-c194-4249-846d-cec5937981ee" providerId="AD" clId="Web-{ABA66A98-E9E3-65B7-294A-22EF619169E0}" dt="2025-08-20T07:36:16.991" v="2" actId="20577"/>
      <pc:docMkLst>
        <pc:docMk/>
      </pc:docMkLst>
      <pc:sldChg chg="modSp">
        <pc:chgData name="Ochsner Christian, Stadtraum und Natur" userId="S::christian.ochsner@uster.ch::1b90c435-c194-4249-846d-cec5937981ee" providerId="AD" clId="Web-{ABA66A98-E9E3-65B7-294A-22EF619169E0}" dt="2025-08-20T07:36:16.991" v="2" actId="20577"/>
        <pc:sldMkLst>
          <pc:docMk/>
          <pc:sldMk cId="997807623" sldId="379"/>
        </pc:sldMkLst>
        <pc:spChg chg="mod">
          <ac:chgData name="Ochsner Christian, Stadtraum und Natur" userId="S::christian.ochsner@uster.ch::1b90c435-c194-4249-846d-cec5937981ee" providerId="AD" clId="Web-{ABA66A98-E9E3-65B7-294A-22EF619169E0}" dt="2025-08-20T07:36:16.991" v="2" actId="20577"/>
          <ac:spMkLst>
            <pc:docMk/>
            <pc:sldMk cId="997807623" sldId="379"/>
            <ac:spMk id="10" creationId="{D827227F-50DD-CC15-CBFC-2B6BBF5AED6B}"/>
          </ac:spMkLst>
        </pc:spChg>
      </pc:sldChg>
    </pc:docChg>
  </pc:docChgLst>
  <pc:docChgLst>
    <pc:chgData name="Mennel Nicolas, Primarschule" userId="S::nicolas.mennel@uster.ch::dff2ac52-ffab-412b-8097-d7ec79e520a7" providerId="AD" clId="Web-{C7344D4C-1753-81D4-59D5-C2FA2861DBF1}"/>
    <pc:docChg chg="modSld">
      <pc:chgData name="Mennel Nicolas, Primarschule" userId="S::nicolas.mennel@uster.ch::dff2ac52-ffab-412b-8097-d7ec79e520a7" providerId="AD" clId="Web-{C7344D4C-1753-81D4-59D5-C2FA2861DBF1}" dt="2025-08-20T13:48:37.466" v="5"/>
      <pc:docMkLst>
        <pc:docMk/>
      </pc:docMkLst>
      <pc:sldChg chg="addSp delSp modSp">
        <pc:chgData name="Mennel Nicolas, Primarschule" userId="S::nicolas.mennel@uster.ch::dff2ac52-ffab-412b-8097-d7ec79e520a7" providerId="AD" clId="Web-{C7344D4C-1753-81D4-59D5-C2FA2861DBF1}" dt="2025-08-20T13:48:37.466" v="5"/>
        <pc:sldMkLst>
          <pc:docMk/>
          <pc:sldMk cId="3295450221" sldId="380"/>
        </pc:sldMkLst>
        <pc:picChg chg="add mod">
          <ac:chgData name="Mennel Nicolas, Primarschule" userId="S::nicolas.mennel@uster.ch::dff2ac52-ffab-412b-8097-d7ec79e520a7" providerId="AD" clId="Web-{C7344D4C-1753-81D4-59D5-C2FA2861DBF1}" dt="2025-08-20T13:48:37.466" v="5"/>
          <ac:picMkLst>
            <pc:docMk/>
            <pc:sldMk cId="3295450221" sldId="380"/>
            <ac:picMk id="2" creationId="{5FD53F10-22E6-5A27-8F13-8FC2BF778979}"/>
          </ac:picMkLst>
        </pc:picChg>
        <pc:picChg chg="del">
          <ac:chgData name="Mennel Nicolas, Primarschule" userId="S::nicolas.mennel@uster.ch::dff2ac52-ffab-412b-8097-d7ec79e520a7" providerId="AD" clId="Web-{C7344D4C-1753-81D4-59D5-C2FA2861DBF1}" dt="2025-08-20T13:48:19.700" v="0"/>
          <ac:picMkLst>
            <pc:docMk/>
            <pc:sldMk cId="3295450221" sldId="380"/>
            <ac:picMk id="6" creationId="{810367C1-0119-1148-3C88-58098058D3ED}"/>
          </ac:picMkLst>
        </pc:picChg>
      </pc:sldChg>
    </pc:docChg>
  </pc:docChgLst>
  <pc:docChgLst>
    <pc:chgData name="Ochsner Christian, Stadtraum und Natur" userId="S::christian.ochsner@uster.ch::1b90c435-c194-4249-846d-cec5937981ee" providerId="AD" clId="Web-{520FE211-7826-D2DA-49CE-41504AE6E0C5}"/>
    <pc:docChg chg="modSld">
      <pc:chgData name="Ochsner Christian, Stadtraum und Natur" userId="S::christian.ochsner@uster.ch::1b90c435-c194-4249-846d-cec5937981ee" providerId="AD" clId="Web-{520FE211-7826-D2DA-49CE-41504AE6E0C5}" dt="2025-08-19T10:03:21.865" v="1" actId="20577"/>
      <pc:docMkLst>
        <pc:docMk/>
      </pc:docMkLst>
      <pc:sldChg chg="modSp">
        <pc:chgData name="Ochsner Christian, Stadtraum und Natur" userId="S::christian.ochsner@uster.ch::1b90c435-c194-4249-846d-cec5937981ee" providerId="AD" clId="Web-{520FE211-7826-D2DA-49CE-41504AE6E0C5}" dt="2025-08-19T10:03:21.865" v="1" actId="20577"/>
        <pc:sldMkLst>
          <pc:docMk/>
          <pc:sldMk cId="997807623" sldId="379"/>
        </pc:sldMkLst>
        <pc:spChg chg="mod">
          <ac:chgData name="Ochsner Christian, Stadtraum und Natur" userId="S::christian.ochsner@uster.ch::1b90c435-c194-4249-846d-cec5937981ee" providerId="AD" clId="Web-{520FE211-7826-D2DA-49CE-41504AE6E0C5}" dt="2025-08-19T10:03:21.865" v="1" actId="20577"/>
          <ac:spMkLst>
            <pc:docMk/>
            <pc:sldMk cId="997807623" sldId="379"/>
            <ac:spMk id="10" creationId="{D827227F-50DD-CC15-CBFC-2B6BBF5AED6B}"/>
          </ac:spMkLst>
        </pc:spChg>
      </pc:sldChg>
    </pc:docChg>
  </pc:docChgLst>
  <pc:docChgLst>
    <pc:chgData name="Mennel Nicolas, Primarschule" userId="dff2ac52-ffab-412b-8097-d7ec79e520a7" providerId="ADAL" clId="{CB81B1BC-26B2-4424-A880-37C146A33043}"/>
    <pc:docChg chg="custSel modSld">
      <pc:chgData name="Mennel Nicolas, Primarschule" userId="dff2ac52-ffab-412b-8097-d7ec79e520a7" providerId="ADAL" clId="{CB81B1BC-26B2-4424-A880-37C146A33043}" dt="2025-08-20T07:57:52.469" v="9" actId="1076"/>
      <pc:docMkLst>
        <pc:docMk/>
      </pc:docMkLst>
      <pc:sldChg chg="addSp delSp modSp mod">
        <pc:chgData name="Mennel Nicolas, Primarschule" userId="dff2ac52-ffab-412b-8097-d7ec79e520a7" providerId="ADAL" clId="{CB81B1BC-26B2-4424-A880-37C146A33043}" dt="2025-08-20T07:57:52.469" v="9" actId="1076"/>
        <pc:sldMkLst>
          <pc:docMk/>
          <pc:sldMk cId="3295450221" sldId="380"/>
        </pc:sldMkLst>
        <pc:picChg chg="del">
          <ac:chgData name="Mennel Nicolas, Primarschule" userId="dff2ac52-ffab-412b-8097-d7ec79e520a7" providerId="ADAL" clId="{CB81B1BC-26B2-4424-A880-37C146A33043}" dt="2025-08-20T07:57:04.376" v="0" actId="478"/>
          <ac:picMkLst>
            <pc:docMk/>
            <pc:sldMk cId="3295450221" sldId="380"/>
            <ac:picMk id="2" creationId="{AB279E32-5DD7-A66B-3151-FCA595C88644}"/>
          </ac:picMkLst>
        </pc:picChg>
        <pc:picChg chg="add mod">
          <ac:chgData name="Mennel Nicolas, Primarschule" userId="dff2ac52-ffab-412b-8097-d7ec79e520a7" providerId="ADAL" clId="{CB81B1BC-26B2-4424-A880-37C146A33043}" dt="2025-08-20T07:57:52.469" v="9" actId="1076"/>
          <ac:picMkLst>
            <pc:docMk/>
            <pc:sldMk cId="3295450221" sldId="380"/>
            <ac:picMk id="6" creationId="{810367C1-0119-1148-3C88-58098058D3E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FF84F-CA1C-4A44-8CD0-61F061A18ED6}" type="datetimeFigureOut">
              <a:rPr lang="de-CH" smtClean="0"/>
              <a:t>20.08.2025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FB510-5282-45CB-AE70-2F6A2DDEE6BE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34638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F339B580-70C6-4D76-A16A-C3AEA757149E}" type="datetimeFigureOut">
              <a:rPr lang="de-CH" smtClean="0"/>
              <a:t>20.08.2025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F2F829D-B128-4161-AE63-F1932D22145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3666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vorgegeben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85" b="20975"/>
          <a:stretch/>
        </p:blipFill>
        <p:spPr>
          <a:xfrm>
            <a:off x="1" y="3106056"/>
            <a:ext cx="15552737" cy="5393707"/>
          </a:xfrm>
          <a:prstGeom prst="rect">
            <a:avLst/>
          </a:prstGeom>
        </p:spPr>
      </p:pic>
      <p:sp>
        <p:nvSpPr>
          <p:cNvPr id="5" name="Rechteck 4"/>
          <p:cNvSpPr/>
          <p:nvPr userDrawn="1"/>
        </p:nvSpPr>
        <p:spPr>
          <a:xfrm>
            <a:off x="0" y="7"/>
            <a:ext cx="15552738" cy="29228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70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75813" y="2340413"/>
            <a:ext cx="1440121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lang="de-CH" sz="28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DE"/>
              <a:t>Formatvorlagen des Textmasters bearbeiten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24. Januar 2020</a:t>
            </a:r>
            <a:endParaRPr lang="de-CH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0B80B82B-FE4F-496E-B1B7-F2CB34B4E0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528" y="269244"/>
            <a:ext cx="2843142" cy="11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5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/>
          <p:cNvSpPr>
            <a:spLocks noGrp="1"/>
          </p:cNvSpPr>
          <p:nvPr>
            <p:ph type="pic" sz="quarter" idx="18"/>
          </p:nvPr>
        </p:nvSpPr>
        <p:spPr>
          <a:xfrm>
            <a:off x="0" y="3074670"/>
            <a:ext cx="15552738" cy="542480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5" name="Rechteck 4"/>
          <p:cNvSpPr/>
          <p:nvPr userDrawn="1"/>
        </p:nvSpPr>
        <p:spPr>
          <a:xfrm>
            <a:off x="0" y="1"/>
            <a:ext cx="15552738" cy="30738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70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24. Januar 2020</a:t>
            </a:r>
            <a:endParaRPr lang="de-CH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7" hasCustomPrompt="1"/>
          </p:nvPr>
        </p:nvSpPr>
        <p:spPr>
          <a:xfrm>
            <a:off x="12817475" y="3074280"/>
            <a:ext cx="2735263" cy="5425203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</p:spPr>
        <p:txBody>
          <a:bodyPr vert="horz" lIns="0" tIns="0" rIns="0" bIns="0" rtlCol="0" anchor="t">
            <a:noAutofit/>
          </a:bodyPr>
          <a:lstStyle>
            <a:lvl1pPr>
              <a:defRPr lang="de-CH" sz="200" cap="all" spc="15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CH"/>
              <a:t>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75813" y="2340414"/>
            <a:ext cx="1440121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lang="de-CH" sz="28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DE"/>
              <a:t>Formatvorlagen des Textmasters bearbeiten</a:t>
            </a:r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528" y="269244"/>
            <a:ext cx="2843142" cy="11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2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-3" y="3074670"/>
            <a:ext cx="15552741" cy="54285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lIns="576000" tIns="576000" rIns="432000" bIns="720000" rtlCol="0" anchor="t">
            <a:normAutofit/>
          </a:bodyPr>
          <a:lstStyle>
            <a:lvl1pPr marL="0" indent="0">
              <a:tabLst>
                <a:tab pos="263513" algn="l"/>
              </a:tabLst>
              <a:defRPr lang="de-DE" cap="none" spc="0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DE"/>
              <a:t>Formatvorlagen des Textmasters bearbeiten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/>
              <a:t>24. Januar 2020</a:t>
            </a:r>
            <a:endParaRPr lang="de-CH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75813" y="2340414"/>
            <a:ext cx="1440121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lang="de-CH" sz="28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DE"/>
              <a:t>Formatvorlagen des Textmasters bearbeiten</a:t>
            </a: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528" y="269244"/>
            <a:ext cx="2843142" cy="11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47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75714" y="3074677"/>
            <a:ext cx="14401310" cy="4935855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24. Januar 2020</a:t>
            </a:r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75813" y="2340414"/>
            <a:ext cx="1440121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lang="de-CH" sz="28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DE"/>
              <a:t>Formatvorlagen des Textmasters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528" y="269244"/>
            <a:ext cx="2843142" cy="11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74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55" userDrawn="1">
          <p15:clr>
            <a:srgbClr val="FBAE40"/>
          </p15:clr>
        </p15:guide>
        <p15:guide id="2" pos="489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75717" y="3646170"/>
            <a:ext cx="6912798" cy="43643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064225" y="3646170"/>
            <a:ext cx="6912798" cy="43643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/>
              <a:t>24. Januar 2020</a:t>
            </a:r>
            <a:endParaRPr lang="de-CH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75813" y="2340414"/>
            <a:ext cx="1440121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lang="de-CH" sz="28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DE"/>
              <a:t>Formatvorlagen des Textmasters bearbeiten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528" y="269244"/>
            <a:ext cx="2843142" cy="1186908"/>
          </a:xfrm>
          <a:prstGeom prst="rect">
            <a:avLst/>
          </a:prstGeom>
        </p:spPr>
      </p:pic>
      <p:sp>
        <p:nvSpPr>
          <p:cNvPr id="15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575714" y="3074988"/>
            <a:ext cx="6912801" cy="370212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de-DE"/>
              <a:t>Textmasterformat bearbeiten</a:t>
            </a:r>
            <a:endParaRPr lang="de-CH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20" hasCustomPrompt="1"/>
          </p:nvPr>
        </p:nvSpPr>
        <p:spPr>
          <a:xfrm>
            <a:off x="8064225" y="3074988"/>
            <a:ext cx="6912798" cy="370212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de-DE"/>
              <a:t>Textmasterformat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00650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24. Januar 2020</a:t>
            </a:r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13" name="Bildplatzhalter 9"/>
          <p:cNvSpPr>
            <a:spLocks noGrp="1"/>
          </p:cNvSpPr>
          <p:nvPr>
            <p:ph type="pic" sz="quarter" idx="18"/>
          </p:nvPr>
        </p:nvSpPr>
        <p:spPr>
          <a:xfrm>
            <a:off x="0" y="3074400"/>
            <a:ext cx="15552738" cy="54252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75813" y="2340414"/>
            <a:ext cx="1440121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lang="de-CH" sz="28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3200"/>
              </a:lnSpc>
              <a:spcBef>
                <a:spcPct val="0"/>
              </a:spcBef>
            </a:pPr>
            <a:r>
              <a:rPr lang="de-DE"/>
              <a:t>Formatvorlagen des Textmasters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528" y="269244"/>
            <a:ext cx="2843142" cy="11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1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24. Januar 2020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Bildplatzhalt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5552738" cy="84994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979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75714" y="1851660"/>
            <a:ext cx="1440131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CH"/>
              <a:t>Titelmasterformat durch Klicken bearbeiten</a:t>
            </a:r>
          </a:p>
        </p:txBody>
      </p:sp>
      <p:sp>
        <p:nvSpPr>
          <p:cNvPr id="8" name="Rechteck 7"/>
          <p:cNvSpPr/>
          <p:nvPr/>
        </p:nvSpPr>
        <p:spPr>
          <a:xfrm>
            <a:off x="-1" y="8499872"/>
            <a:ext cx="12817475" cy="248841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700"/>
          </a:p>
        </p:txBody>
      </p:sp>
      <p:sp>
        <p:nvSpPr>
          <p:cNvPr id="13" name="Rechteck 12"/>
          <p:cNvSpPr/>
          <p:nvPr/>
        </p:nvSpPr>
        <p:spPr>
          <a:xfrm>
            <a:off x="12817475" y="8499872"/>
            <a:ext cx="2737384" cy="248841"/>
          </a:xfrm>
          <a:prstGeom prst="rect">
            <a:avLst/>
          </a:prstGeom>
          <a:solidFill>
            <a:srgbClr val="EA2828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39598" indent="0" algn="l"/>
            <a:endParaRPr lang="de-CH" sz="100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3769980" y="8499872"/>
            <a:ext cx="1343208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3054DC34-BC95-49C8-A297-3B0CCC4CA6B0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>
          <a:xfrm>
            <a:off x="575814" y="8499872"/>
            <a:ext cx="8687603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de-CH" sz="1000" dirty="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Thema für die Präsentation (optional)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75714" y="3074677"/>
            <a:ext cx="14401310" cy="49358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/>
              <a:t>Textmasterformat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578048" y="8499872"/>
            <a:ext cx="3167892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de-CH" sz="1000" smtClean="0">
                <a:solidFill>
                  <a:schemeClr val="bg1"/>
                </a:solidFill>
              </a:defRPr>
            </a:lvl1pPr>
          </a:lstStyle>
          <a:p>
            <a:r>
              <a:rPr lang="de-DE"/>
              <a:t>24. Januar 2020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09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51" r:id="rId3"/>
    <p:sldLayoutId id="2147483650" r:id="rId4"/>
    <p:sldLayoutId id="2147483659" r:id="rId5"/>
    <p:sldLayoutId id="2147483654" r:id="rId6"/>
    <p:sldLayoutId id="2147483655" r:id="rId7"/>
  </p:sldLayoutIdLst>
  <p:hf hdr="0"/>
  <p:txStyles>
    <p:titleStyle>
      <a:lvl1pPr algn="l" defTabSz="1388630" rtl="0" eaLnBrk="1" latinLnBrk="0" hangingPunct="1">
        <a:lnSpc>
          <a:spcPts val="3200"/>
        </a:lnSpc>
        <a:spcBef>
          <a:spcPct val="0"/>
        </a:spcBef>
        <a:buNone/>
        <a:defRPr sz="2800" kern="1200" cap="all" spc="150" baseline="0">
          <a:solidFill>
            <a:srgbClr val="EA2828"/>
          </a:solidFill>
          <a:latin typeface="+mj-lt"/>
          <a:ea typeface="+mj-ea"/>
          <a:cs typeface="+mj-cs"/>
        </a:defRPr>
      </a:lvl1pPr>
    </p:titleStyle>
    <p:bodyStyle>
      <a:lvl1pPr marL="0" indent="0" algn="l" defTabSz="1388630" rtl="0" eaLnBrk="1" latinLnBrk="0" hangingPunct="1">
        <a:lnSpc>
          <a:spcPts val="2500"/>
        </a:lnSpc>
        <a:spcBef>
          <a:spcPts val="900"/>
        </a:spcBef>
        <a:spcAft>
          <a:spcPts val="900"/>
        </a:spcAft>
        <a:buFontTx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1979" indent="-395980" algn="l" defTabSz="1388630" rtl="0" eaLnBrk="1" latinLnBrk="0" hangingPunct="1">
        <a:lnSpc>
          <a:spcPts val="25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91961" indent="-359982" algn="l" defTabSz="1388630" rtl="0" eaLnBrk="1" latinLnBrk="0" hangingPunct="1">
        <a:lnSpc>
          <a:spcPts val="2500"/>
        </a:lnSpc>
        <a:spcBef>
          <a:spcPts val="300"/>
        </a:spcBef>
        <a:spcAft>
          <a:spcPts val="300"/>
        </a:spcAft>
        <a:buFont typeface="Symbol" panose="05050102010706020507" pitchFamily="18" charset="2"/>
        <a:buChar char="-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0104" indent="-347157" algn="l" defTabSz="1388630" rtl="0" eaLnBrk="1" latinLnBrk="0" hangingPunct="1">
        <a:lnSpc>
          <a:spcPts val="2500"/>
        </a:lnSpc>
        <a:spcBef>
          <a:spcPts val="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124417" indent="-347157" algn="l" defTabSz="1388630" rtl="0" eaLnBrk="1" latinLnBrk="0" hangingPunct="1">
        <a:lnSpc>
          <a:spcPts val="2500"/>
        </a:lnSpc>
        <a:spcBef>
          <a:spcPts val="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818732" indent="-347157" algn="l" defTabSz="1388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13047" indent="-347157" algn="l" defTabSz="1388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07362" indent="-347157" algn="l" defTabSz="1388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01677" indent="-347157" algn="l" defTabSz="1388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94316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88630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82945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77261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71575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65890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60205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554520" algn="l" defTabSz="13886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20" userDrawn="1">
          <p15:clr>
            <a:srgbClr val="F26B43"/>
          </p15:clr>
        </p15:guide>
        <p15:guide id="2" pos="80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/>
              <a:t>Ja zu einer smartphone-freien Kindheit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575714" y="1851660"/>
            <a:ext cx="14401310" cy="432000"/>
          </a:xfrm>
        </p:spPr>
        <p:txBody>
          <a:bodyPr/>
          <a:lstStyle/>
          <a:p>
            <a:r>
              <a:rPr lang="de-CH"/>
              <a:t>Smarte Kids</a:t>
            </a:r>
          </a:p>
        </p:txBody>
      </p:sp>
    </p:spTree>
    <p:extLst>
      <p:ext uri="{BB962C8B-B14F-4D97-AF65-F5344CB8AC3E}">
        <p14:creationId xmlns:p14="http://schemas.microsoft.com/office/powerpoint/2010/main" val="2618067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5F291-D00A-06A9-D04B-FF77043B2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EA4250C7-4F0D-BA6A-18D3-A1229ED62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13" y="3074677"/>
            <a:ext cx="9084654" cy="493585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Kinder vor süchtig machenden und gefährlichen Inhalten schützen</a:t>
            </a:r>
            <a:endParaRPr lang="de-CH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Bildschirmzeit steht im direkten Zusammenhang mit Stress der Eltern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Die Kinder sind wieder gesünder (psychisch und physisch)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/>
          </a:p>
          <a:p>
            <a:r>
              <a:rPr lang="de-CH" sz="2800" cap="all" spc="150">
                <a:latin typeface="+mj-lt"/>
                <a:ea typeface="+mj-ea"/>
                <a:cs typeface="+mj-cs"/>
              </a:rPr>
              <a:t>Ziele – Eltern stärken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Für alle Kinder der Primarschule Uster gilt die gleiche Regel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Eltern müssen nicht diskutieren - ob, wann, wie viel oder was am Smartphone gemacht werden darf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Eltern haben die Kontrolle über die Nutzung und übernehmen Verantwortung für die Gesundheit ihrer Kinder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C3F093-AA23-A2C9-0B8D-0C1F880DAD4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/>
              <a:t>Elternräte der Primarschule Uster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757D050-A377-1D1C-D15B-EDFEAEFBAEF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CH"/>
              <a:t>1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55A416DD-31BE-B2C1-94A3-CC67ADA68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Freiwillige Erklärung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84309CC-F893-3F12-0092-FF4E3DB8E7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/>
              <a:t>Idee – Kinder stärken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D53F10-22E6-5A27-8F13-8FC2BF778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0220" y="1846958"/>
            <a:ext cx="5128704" cy="6577092"/>
          </a:xfrm>
          <a:prstGeom prst="rect">
            <a:avLst/>
          </a:prstGeom>
          <a:ln>
            <a:solidFill>
              <a:srgbClr val="BEBEBE"/>
            </a:solidFill>
          </a:ln>
        </p:spPr>
      </p:pic>
    </p:spTree>
    <p:extLst>
      <p:ext uri="{BB962C8B-B14F-4D97-AF65-F5344CB8AC3E}">
        <p14:creationId xmlns:p14="http://schemas.microsoft.com/office/powerpoint/2010/main" val="329545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9901A-C44E-9BA1-A9AE-072E148CB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BA23C636-C9FF-7BBD-1FCA-610245E49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14" y="3074677"/>
            <a:ext cx="9902234" cy="493585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Das Kind hat kein eigenes Smartphone</a:t>
            </a:r>
          </a:p>
          <a:p>
            <a:pPr marL="774879" lvl="1" indent="-342900">
              <a:buFont typeface="Arial" panose="020B0604020202020204" pitchFamily="34" charset="0"/>
              <a:buChar char="•"/>
            </a:pPr>
            <a:r>
              <a:rPr lang="de-CH"/>
              <a:t>Im Hosensack, auf dem Schulweg, Zuhause, in der Freizeit</a:t>
            </a:r>
          </a:p>
          <a:p>
            <a:pPr marL="342900" lvl="1" indent="-3429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de-CH"/>
              <a:t>Eltern entscheiden freiwillig, ob sie Ihren Kindern eine Smartphonefreie Kindheit ermöglichen wollen</a:t>
            </a:r>
          </a:p>
          <a:p>
            <a:pPr marL="702882" lvl="2" indent="-3429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de-CH"/>
              <a:t>Alle internetbasierten Geräte (Smartphones, Tablets, Smartwatches etc.)</a:t>
            </a:r>
          </a:p>
          <a:p>
            <a:pPr marL="702882" lvl="2" indent="-3429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de-CH"/>
              <a:t>Bis Ende der 6. Klasse / Beginn der 1. Sekundarstufe</a:t>
            </a:r>
          </a:p>
          <a:p>
            <a:pPr marL="702882" lvl="2" indent="-3429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de-CH"/>
          </a:p>
          <a:p>
            <a:pPr marL="342900" lvl="1" indent="-342900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de-CH"/>
              <a:t>Kindern Zeit schenken für echte Erlenbisse und Begegnungen</a:t>
            </a:r>
          </a:p>
          <a:p>
            <a:pPr marL="342900" lvl="1" indent="-342900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de-CH"/>
              <a:t>Neue Realität für Kinder schaffen</a:t>
            </a:r>
          </a:p>
          <a:p>
            <a:pPr marL="702882" lvl="2" indent="-3429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de-CH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72420D3-7111-EA98-0B14-53663534F1B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/>
              <a:t>Elternräte der Primarschule Uster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FC204E7-706E-AA82-7C87-E2C0B231E8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CH"/>
              <a:t>2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3D60580A-8E75-7FF2-148F-4AEDE9A3D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Freiwillige Erklärung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BFAEE649-3BBE-53CC-F190-FBB45E9798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/>
              <a:t>Umsetzung – Smartphone-Frei</a:t>
            </a:r>
          </a:p>
        </p:txBody>
      </p:sp>
      <p:pic>
        <p:nvPicPr>
          <p:cNvPr id="3" name="Grafik 2" descr="Telefone verboten mit einfarbiger Füllung">
            <a:extLst>
              <a:ext uri="{FF2B5EF4-FFF2-40B4-BE49-F238E27FC236}">
                <a16:creationId xmlns:a16="http://schemas.microsoft.com/office/drawing/2014/main" id="{D2529666-18F3-81F6-FF98-37890BE92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65670" y="3074677"/>
            <a:ext cx="3547518" cy="354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60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E795A-3A8E-7530-5A1A-C8BE5BCCB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D827227F-50DD-CC15-CBFC-2B6BBF5AE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14" y="3074677"/>
            <a:ext cx="14173020" cy="4935855"/>
          </a:xfrm>
        </p:spPr>
        <p:txBody>
          <a:bodyPr vert="horz" lIns="0" tIns="0" rIns="0" bIns="0" rtlCol="0" anchor="t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CH"/>
              <a:t>Die freiwillige Erklärung mit dem Kind besprechen</a:t>
            </a:r>
          </a:p>
          <a:p>
            <a:pPr marL="457200" indent="-457200">
              <a:buFont typeface="+mj-lt"/>
              <a:buAutoNum type="arabicPeriod"/>
            </a:pPr>
            <a:r>
              <a:rPr lang="de-CH"/>
              <a:t>Unterzeichnen (Entscheid in der Verantwortung der Eltern)</a:t>
            </a:r>
          </a:p>
          <a:p>
            <a:pPr marL="457200" indent="-457200">
              <a:buFont typeface="+mj-lt"/>
              <a:buAutoNum type="arabicPeriod"/>
            </a:pPr>
            <a:r>
              <a:rPr lang="de-CH"/>
              <a:t>Abgeben im Schulhaus (Spezieller Briefkasten) oder Online eintragen</a:t>
            </a:r>
          </a:p>
          <a:p>
            <a:endParaRPr lang="de-CH"/>
          </a:p>
          <a:p>
            <a:r>
              <a:rPr lang="de-CH"/>
              <a:t>Als Hilfestellung gibt 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Argumentarium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Fragen &amp; Antworten (FAQ)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/>
              <a:t>Infoveranstaltung mit weiteren Infos (29. Okt., 31. Okt., 3. Nov. um 19 Uhr im Stadthaus West 1. Stock) </a:t>
            </a:r>
            <a:br>
              <a:rPr lang="de-CH"/>
            </a:br>
            <a:endParaRPr lang="de-CH"/>
          </a:p>
          <a:p>
            <a:r>
              <a:rPr lang="de-CH" i="1"/>
              <a:t>Die Bildschirmzeit wird nicht verboten. Der Umgang mit digitalen Medien soll gelernt werden. </a:t>
            </a:r>
          </a:p>
          <a:p>
            <a:endParaRPr lang="de-CH"/>
          </a:p>
          <a:p>
            <a:endParaRPr lang="de-CH" b="1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17D8CF4-031F-F237-10F6-3AF4456E919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/>
              <a:t>Elternräte der Primarschule Uster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3E1BAA7-A221-5213-6037-975300B428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CH"/>
              <a:t>3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51102E3-20BF-474E-6335-66E0906DD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Freiwillige Erklärung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BB45FA95-1DFD-8497-5FB2-A392376BDF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/>
              <a:t>Aufgabe – jetzt handeln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3D0A157-E66B-DB28-2E11-B91372E6A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9142" y="3187300"/>
            <a:ext cx="2732442" cy="2703619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EAD7D535-5B5B-6746-7434-5D70C5E4A03A}"/>
              </a:ext>
            </a:extLst>
          </p:cNvPr>
          <p:cNvSpPr txBox="1"/>
          <p:nvPr/>
        </p:nvSpPr>
        <p:spPr>
          <a:xfrm>
            <a:off x="12048566" y="5872774"/>
            <a:ext cx="2237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/>
              <a:t>QR Code zur Webseite</a:t>
            </a:r>
          </a:p>
        </p:txBody>
      </p:sp>
    </p:spTree>
    <p:extLst>
      <p:ext uri="{BB962C8B-B14F-4D97-AF65-F5344CB8AC3E}">
        <p14:creationId xmlns:p14="http://schemas.microsoft.com/office/powerpoint/2010/main" val="997807623"/>
      </p:ext>
    </p:extLst>
  </p:cSld>
  <p:clrMapOvr>
    <a:masterClrMapping/>
  </p:clrMapOvr>
</p:sld>
</file>

<file path=ppt/theme/theme1.xml><?xml version="1.0" encoding="utf-8"?>
<a:theme xmlns:a="http://schemas.openxmlformats.org/drawingml/2006/main" name="Uster 4:3">
  <a:themeElements>
    <a:clrScheme name="Uster">
      <a:dk1>
        <a:srgbClr val="4E4E4E"/>
      </a:dk1>
      <a:lt1>
        <a:srgbClr val="FFFFFF"/>
      </a:lt1>
      <a:dk2>
        <a:srgbClr val="4E4E4E"/>
      </a:dk2>
      <a:lt2>
        <a:srgbClr val="FFFFFF"/>
      </a:lt2>
      <a:accent1>
        <a:srgbClr val="E5523B"/>
      </a:accent1>
      <a:accent2>
        <a:srgbClr val="A5BE37"/>
      </a:accent2>
      <a:accent3>
        <a:srgbClr val="BBD1E5"/>
      </a:accent3>
      <a:accent4>
        <a:srgbClr val="D58925"/>
      </a:accent4>
      <a:accent5>
        <a:srgbClr val="E8D122"/>
      </a:accent5>
      <a:accent6>
        <a:srgbClr val="822859"/>
      </a:accent6>
      <a:hlink>
        <a:srgbClr val="4E4E4E"/>
      </a:hlink>
      <a:folHlink>
        <a:srgbClr val="4E4E4E"/>
      </a:folHlink>
    </a:clrScheme>
    <a:fontScheme name="uster_fo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owerpoint_16-9_20200901.pptx [Schreibgeschützt]" id="{D5FB753F-E00D-4B65-92BB-C02AE8F99ECA}" vid="{82959CC2-EFCA-465F-8C43-174E55EDE61E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AFC3C3D244896499EBDDC283CDB678F" ma:contentTypeVersion="12" ma:contentTypeDescription="Ein neues Dokument erstellen." ma:contentTypeScope="" ma:versionID="aad0088913e4612ce4213f4530aa8e09">
  <xsd:schema xmlns:xsd="http://www.w3.org/2001/XMLSchema" xmlns:xs="http://www.w3.org/2001/XMLSchema" xmlns:p="http://schemas.microsoft.com/office/2006/metadata/properties" xmlns:ns2="25e5652a-7171-491e-90b0-5be6e95e5e69" xmlns:ns3="3aa51235-fad0-4a26-8e08-897b2b169ce3" targetNamespace="http://schemas.microsoft.com/office/2006/metadata/properties" ma:root="true" ma:fieldsID="fe0c678f15b6884ab3744a2812917bd5" ns2:_="" ns3:_="">
    <xsd:import namespace="25e5652a-7171-491e-90b0-5be6e95e5e69"/>
    <xsd:import namespace="3aa51235-fad0-4a26-8e08-897b2b169c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e5652a-7171-491e-90b0-5be6e95e5e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ebd34118-7d5c-4542-9aed-e335b7e55d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51235-fad0-4a26-8e08-897b2b169ce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218b118-e73d-48fe-8daa-8bf152216296}" ma:internalName="TaxCatchAll" ma:showField="CatchAllData" ma:web="3aa51235-fad0-4a26-8e08-897b2b169c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aa51235-fad0-4a26-8e08-897b2b169ce3" xsi:nil="true"/>
    <lcf76f155ced4ddcb4097134ff3c332f xmlns="25e5652a-7171-491e-90b0-5be6e95e5e6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41D99A-5494-4764-A298-D93E8FCE5F09}">
  <ds:schemaRefs>
    <ds:schemaRef ds:uri="25e5652a-7171-491e-90b0-5be6e95e5e69"/>
    <ds:schemaRef ds:uri="3aa51235-fad0-4a26-8e08-897b2b169ce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3D634D6-150F-41D0-91F1-C4884E3EFC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AA99A5-FD2D-40DC-A281-68547404AF3F}">
  <ds:schemaRefs>
    <ds:schemaRef ds:uri="25e5652a-7171-491e-90b0-5be6e95e5e69"/>
    <ds:schemaRef ds:uri="3aa51235-fad0-4a26-8e08-897b2b169ce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Vorlage_Powerpoint_16-9_20200901</Template>
  <Application>Microsoft Office PowerPoint</Application>
  <PresentationFormat>Custom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Uster 4:3</vt:lpstr>
      <vt:lpstr>Smarte Kids</vt:lpstr>
      <vt:lpstr>Freiwillige Erklärung</vt:lpstr>
      <vt:lpstr>Freiwillige Erklärung</vt:lpstr>
      <vt:lpstr>Freiwillige Erklärung</vt:lpstr>
    </vt:vector>
  </TitlesOfParts>
  <Company>Stadtverwaltung Uster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neue Präsentation 2020 im Format 16:9</dc:title>
  <dc:creator>Ochsner Christian, Stadtraum und Natur</dc:creator>
  <cp:revision>1</cp:revision>
  <cp:lastPrinted>2015-11-26T13:53:27Z</cp:lastPrinted>
  <dcterms:created xsi:type="dcterms:W3CDTF">2021-06-02T09:45:53Z</dcterms:created>
  <dcterms:modified xsi:type="dcterms:W3CDTF">2025-08-20T13:48:57Z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06cc83b-6285-440f-9791-208ea2a13182_Enabled">
    <vt:lpwstr>true</vt:lpwstr>
  </property>
  <property fmtid="{D5CDD505-2E9C-101B-9397-08002B2CF9AE}" pid="3" name="MSIP_Label_106cc83b-6285-440f-9791-208ea2a13182_SetDate">
    <vt:lpwstr>2025-06-25T14:43:03Z</vt:lpwstr>
  </property>
  <property fmtid="{D5CDD505-2E9C-101B-9397-08002B2CF9AE}" pid="4" name="MSIP_Label_106cc83b-6285-440f-9791-208ea2a13182_Method">
    <vt:lpwstr>Standard</vt:lpwstr>
  </property>
  <property fmtid="{D5CDD505-2E9C-101B-9397-08002B2CF9AE}" pid="5" name="MSIP_Label_106cc83b-6285-440f-9791-208ea2a13182_Name">
    <vt:lpwstr>C1 - Öffentlich</vt:lpwstr>
  </property>
  <property fmtid="{D5CDD505-2E9C-101B-9397-08002B2CF9AE}" pid="6" name="MSIP_Label_106cc83b-6285-440f-9791-208ea2a13182_SiteId">
    <vt:lpwstr>daa59eca-2fef-4449-b4b3-5cfe16776418</vt:lpwstr>
  </property>
  <property fmtid="{D5CDD505-2E9C-101B-9397-08002B2CF9AE}" pid="7" name="MSIP_Label_106cc83b-6285-440f-9791-208ea2a13182_ActionId">
    <vt:lpwstr>489dc6b3-ae7f-4d29-9806-30ae6b03276b</vt:lpwstr>
  </property>
  <property fmtid="{D5CDD505-2E9C-101B-9397-08002B2CF9AE}" pid="8" name="MSIP_Label_106cc83b-6285-440f-9791-208ea2a13182_ContentBits">
    <vt:lpwstr>0</vt:lpwstr>
  </property>
  <property fmtid="{D5CDD505-2E9C-101B-9397-08002B2CF9AE}" pid="9" name="MSIP_Label_106cc83b-6285-440f-9791-208ea2a13182_Tag">
    <vt:lpwstr>10, 3, 0, 1</vt:lpwstr>
  </property>
  <property fmtid="{D5CDD505-2E9C-101B-9397-08002B2CF9AE}" pid="10" name="ContentTypeId">
    <vt:lpwstr>0x0101008AFC3C3D244896499EBDDC283CDB678F</vt:lpwstr>
  </property>
  <property fmtid="{D5CDD505-2E9C-101B-9397-08002B2CF9AE}" pid="11" name="MediaServiceImageTags">
    <vt:lpwstr/>
  </property>
</Properties>
</file>